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2" autoAdjust="0"/>
    <p:restoredTop sz="93792" autoAdjust="0"/>
  </p:normalViewPr>
  <p:slideViewPr>
    <p:cSldViewPr snapToGrid="0">
      <p:cViewPr>
        <p:scale>
          <a:sx n="55" d="100"/>
          <a:sy n="55" d="100"/>
        </p:scale>
        <p:origin x="1020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085BC-6F32-4345-BE3A-86F28EFD1B4B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68241-2A77-472D-84C5-EE7F9FEA95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322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468241-2A77-472D-84C5-EE7F9FEA955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106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68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1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653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11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47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19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974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39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41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98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224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EB829A-4923-4ECD-AFDA-F3550955454A}" type="datetimeFigureOut">
              <a:rPr lang="nl-NL" smtClean="0"/>
              <a:t>3-10-2022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7AFA8C-E665-4575-8F5F-D7225A869F3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38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9C0F3-667D-44AB-AABF-C9724B159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56269" y="1297822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nl-NL" sz="5000" dirty="0"/>
              <a:t>Weerbaarheid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3F6F21E-D66A-49D4-B285-22DFF6B64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nl-NL" sz="2000" dirty="0"/>
              <a:t>Belangrijk, maar hoe maak je kinderen weerbaar?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C8AF675-5C79-4F20-8AD4-361B23CE62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2427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1262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9826F5B-435C-4806-83CF-8AA4BBF8B3BA}"/>
              </a:ext>
            </a:extLst>
          </p:cNvPr>
          <p:cNvSpPr/>
          <p:nvPr/>
        </p:nvSpPr>
        <p:spPr>
          <a:xfrm>
            <a:off x="2067524" y="326201"/>
            <a:ext cx="75969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Weerbaarheid: wat is het?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4FFFAAD-8541-4894-B5B7-F0D98E56D270}"/>
              </a:ext>
            </a:extLst>
          </p:cNvPr>
          <p:cNvSpPr txBox="1"/>
          <p:nvPr/>
        </p:nvSpPr>
        <p:spPr>
          <a:xfrm>
            <a:off x="1516284" y="2326511"/>
            <a:ext cx="1102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Fysiek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3A6837-7768-4F67-A945-EBBA29B0055A}"/>
              </a:ext>
            </a:extLst>
          </p:cNvPr>
          <p:cNvSpPr txBox="1"/>
          <p:nvPr/>
        </p:nvSpPr>
        <p:spPr>
          <a:xfrm>
            <a:off x="1516284" y="3530278"/>
            <a:ext cx="1416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Mentaa</a:t>
            </a:r>
            <a:r>
              <a:rPr lang="nl-NL" sz="2400" dirty="0"/>
              <a:t>l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EFFA5C9-D1A5-4CEA-BE8F-7A07BDA656A3}"/>
              </a:ext>
            </a:extLst>
          </p:cNvPr>
          <p:cNvSpPr txBox="1"/>
          <p:nvPr/>
        </p:nvSpPr>
        <p:spPr>
          <a:xfrm>
            <a:off x="1516284" y="4734045"/>
            <a:ext cx="1879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Emotionee</a:t>
            </a:r>
            <a:r>
              <a:rPr lang="nl-NL" sz="2400" b="1" dirty="0"/>
              <a:t>l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4651C71-0298-4A3C-AAF5-9331B70775AA}"/>
              </a:ext>
            </a:extLst>
          </p:cNvPr>
          <p:cNvSpPr txBox="1"/>
          <p:nvPr/>
        </p:nvSpPr>
        <p:spPr>
          <a:xfrm flipH="1">
            <a:off x="4687166" y="2588121"/>
            <a:ext cx="56646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Eigen grenzen voelen</a:t>
            </a:r>
          </a:p>
          <a:p>
            <a:pPr marL="342900" indent="-342900">
              <a:buAutoNum type="arabicPeriod"/>
            </a:pPr>
            <a:r>
              <a:rPr lang="nl-NL" dirty="0"/>
              <a:t>Twijfelen</a:t>
            </a:r>
          </a:p>
          <a:p>
            <a:pPr marL="342900" indent="-342900">
              <a:buAutoNum type="arabicPeriod"/>
            </a:pPr>
            <a:r>
              <a:rPr lang="nl-NL" dirty="0"/>
              <a:t>Je lichamelijk sterk genoeg voelen</a:t>
            </a:r>
          </a:p>
          <a:p>
            <a:pPr marL="342900" indent="-342900">
              <a:buAutoNum type="arabicPeriod"/>
            </a:pPr>
            <a:r>
              <a:rPr lang="nl-NL" dirty="0"/>
              <a:t>Oplossingen kunnen verzinnen als het niet lukt</a:t>
            </a:r>
          </a:p>
          <a:p>
            <a:pPr marL="342900" indent="-342900">
              <a:buAutoNum type="arabicPeriod"/>
            </a:pPr>
            <a:r>
              <a:rPr lang="nl-NL" dirty="0"/>
              <a:t>Assertief zijn: nee zeggen zonder te kwetsen</a:t>
            </a:r>
          </a:p>
          <a:p>
            <a:pPr marL="342900" indent="-342900">
              <a:buAutoNum type="arabicPeriod"/>
            </a:pPr>
            <a:r>
              <a:rPr lang="nl-NL" dirty="0"/>
              <a:t>Emoties reguleren</a:t>
            </a:r>
          </a:p>
          <a:p>
            <a:pPr marL="342900" indent="-342900">
              <a:buAutoNum type="arabicPeriod"/>
            </a:pPr>
            <a:r>
              <a:rPr lang="nl-NL" dirty="0"/>
              <a:t>Inschatten van situaties: moet ik hier iets mee en wat?</a:t>
            </a:r>
          </a:p>
          <a:p>
            <a:pPr marL="342900" indent="-342900">
              <a:buAutoNum type="arabicPeriod"/>
            </a:pPr>
            <a:r>
              <a:rPr lang="nl-NL" dirty="0"/>
              <a:t>Nee zeggen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AB96626-5051-41F7-9293-C7091624E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571" y="1239014"/>
            <a:ext cx="1860872" cy="104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74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D88B924-AF48-4C96-93B8-696C7A13EAE5}"/>
              </a:ext>
            </a:extLst>
          </p:cNvPr>
          <p:cNvSpPr/>
          <p:nvPr/>
        </p:nvSpPr>
        <p:spPr>
          <a:xfrm>
            <a:off x="2599433" y="467203"/>
            <a:ext cx="69931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Opdracht Weerbaarheid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23F946D-4A7B-44A1-8D47-FA36D90C0E5F}"/>
              </a:ext>
            </a:extLst>
          </p:cNvPr>
          <p:cNvSpPr txBox="1"/>
          <p:nvPr/>
        </p:nvSpPr>
        <p:spPr>
          <a:xfrm>
            <a:off x="2314937" y="2118168"/>
            <a:ext cx="788760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Vandaag verdiep je je in een programma voor weerbaarheid.  </a:t>
            </a:r>
          </a:p>
          <a:p>
            <a:r>
              <a:rPr lang="nl-NL" sz="2400" dirty="0"/>
              <a:t>We verdelen de volgende programma’s</a:t>
            </a:r>
          </a:p>
          <a:p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Rots en Water</a:t>
            </a:r>
          </a:p>
          <a:p>
            <a:pPr marL="342900" indent="-342900">
              <a:buAutoNum type="arabicPeriod"/>
            </a:pPr>
            <a:r>
              <a:rPr lang="nl-NL" sz="2400" dirty="0" err="1"/>
              <a:t>Wish</a:t>
            </a:r>
            <a:endParaRPr lang="nl-NL" sz="2400" dirty="0"/>
          </a:p>
          <a:p>
            <a:pPr marL="342900" indent="-342900">
              <a:buAutoNum type="arabicPeriod"/>
            </a:pPr>
            <a:r>
              <a:rPr lang="nl-NL" sz="2400" dirty="0"/>
              <a:t>Kanjertraining</a:t>
            </a:r>
          </a:p>
          <a:p>
            <a:pPr marL="342900" indent="-342900">
              <a:buAutoNum type="arabicPeriod"/>
            </a:pPr>
            <a:endParaRPr lang="nl-NL" sz="2400" dirty="0"/>
          </a:p>
          <a:p>
            <a:r>
              <a:rPr lang="nl-NL" sz="2400" dirty="0"/>
              <a:t>Zie je wikiwijs voor de opdracht</a:t>
            </a:r>
          </a:p>
        </p:txBody>
      </p:sp>
    </p:spTree>
    <p:extLst>
      <p:ext uri="{BB962C8B-B14F-4D97-AF65-F5344CB8AC3E}">
        <p14:creationId xmlns:p14="http://schemas.microsoft.com/office/powerpoint/2010/main" val="3731865939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Terugblik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</TotalTime>
  <Words>88</Words>
  <Application>Microsoft Office PowerPoint</Application>
  <PresentationFormat>Breedbeeld</PresentationFormat>
  <Paragraphs>24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Terugblik</vt:lpstr>
      <vt:lpstr>Weerbaarheid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Weerbaarheid</dc:title>
  <dc:creator>Laura Beeftink</dc:creator>
  <cp:lastModifiedBy>Laura Beeftink</cp:lastModifiedBy>
  <cp:revision>1</cp:revision>
  <dcterms:created xsi:type="dcterms:W3CDTF">2022-10-03T09:06:18Z</dcterms:created>
  <dcterms:modified xsi:type="dcterms:W3CDTF">2022-10-03T09:28:05Z</dcterms:modified>
</cp:coreProperties>
</file>